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27F22A7-B8B0-4094-8045-4EA9E4945F4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194883-3A2F-4573-A3BB-D02AAF96B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and Inexpensive Remote Operating with FT8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32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Device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Turn off “Play computer sounds and music” unless you want to annoy everyone with FT8</a:t>
            </a:r>
          </a:p>
          <a:p>
            <a:r>
              <a:rPr lang="en-US" dirty="0" smtClean="0"/>
              <a:t>You can save your password for convenience </a:t>
            </a:r>
            <a:endParaRPr lang="en-US" dirty="0"/>
          </a:p>
        </p:txBody>
      </p:sp>
      <p:pic>
        <p:nvPicPr>
          <p:cNvPr id="5122" name="Picture 2" descr="C:\Users\Administrator\Downloads\Screenshot_20190601-2013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58895"/>
            <a:ext cx="2843213" cy="50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17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you need to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your computer/rig on and set up for FT8</a:t>
            </a:r>
          </a:p>
          <a:p>
            <a:r>
              <a:rPr lang="en-US" dirty="0" smtClean="0"/>
              <a:t>Connect with your remote device and get on the air.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274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 DX while Mowing the Lawn?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90% of my “remote” operating is from my QTH.</a:t>
            </a:r>
          </a:p>
          <a:p>
            <a:r>
              <a:rPr lang="en-US" dirty="0" smtClean="0"/>
              <a:t>Surprising amount of QSO’s can be made with a spare moment or commercial break during family movie night</a:t>
            </a:r>
          </a:p>
          <a:p>
            <a:r>
              <a:rPr lang="en-US" dirty="0" smtClean="0"/>
              <a:t>I don’t have to worry about the “remote” station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Multi-band antenna</a:t>
            </a:r>
          </a:p>
          <a:p>
            <a:pPr lvl="1"/>
            <a:r>
              <a:rPr lang="en-US" dirty="0" smtClean="0"/>
              <a:t>I use a 40M OCFD</a:t>
            </a:r>
            <a:endParaRPr lang="en-US" dirty="0" smtClean="0"/>
          </a:p>
          <a:p>
            <a:r>
              <a:rPr lang="en-US" dirty="0" smtClean="0"/>
              <a:t>RF sensing antenna tuner (if required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LDG or MFJ</a:t>
            </a:r>
            <a:endParaRPr lang="en-US" dirty="0" smtClean="0"/>
          </a:p>
          <a:p>
            <a:r>
              <a:rPr lang="en-US" dirty="0" smtClean="0"/>
              <a:t>Remote power on off?</a:t>
            </a:r>
          </a:p>
          <a:p>
            <a:r>
              <a:rPr lang="en-US" dirty="0" smtClean="0"/>
              <a:t>Remote antenna </a:t>
            </a:r>
            <a:r>
              <a:rPr lang="en-US" dirty="0" smtClean="0"/>
              <a:t>disconnect?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537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“Kilowatt” Antenna Tuner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86000"/>
          </a:xfrm>
        </p:spPr>
        <p:txBody>
          <a:bodyPr/>
          <a:lstStyle/>
          <a:p>
            <a:pPr fontAlgn="base"/>
            <a:r>
              <a:rPr lang="en-US" dirty="0"/>
              <a:t>Power rating HF (1.8 to 30 MHz):1000 Watts Single Side Band</a:t>
            </a:r>
          </a:p>
          <a:p>
            <a:pPr fontAlgn="base"/>
            <a:r>
              <a:rPr lang="en-US" dirty="0"/>
              <a:t>750 Watts CW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400 Watts Digital (RTTY, Packet, </a:t>
            </a:r>
            <a:r>
              <a:rPr lang="en-US" b="1" dirty="0" err="1">
                <a:solidFill>
                  <a:srgbClr val="FF0000"/>
                </a:solidFill>
              </a:rPr>
              <a:t>etc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6146" name="Picture 2" descr="Image result for ldg at-1000proi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85" b="15784"/>
          <a:stretch/>
        </p:blipFill>
        <p:spPr bwMode="auto">
          <a:xfrm>
            <a:off x="2209800" y="1751889"/>
            <a:ext cx="4800600" cy="22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09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great to be on the air more.</a:t>
            </a:r>
          </a:p>
          <a:p>
            <a:r>
              <a:rPr lang="en-US" dirty="0" smtClean="0"/>
              <a:t>Operating remotely makes sitting down at the rig all the more enjoyable.</a:t>
            </a:r>
          </a:p>
          <a:p>
            <a:r>
              <a:rPr lang="en-US" dirty="0" smtClean="0"/>
              <a:t>I can take the time to enjoy CW and SSB more, instead of just being satisfied with time on the air</a:t>
            </a:r>
          </a:p>
          <a:p>
            <a:r>
              <a:rPr lang="en-US" dirty="0" smtClean="0"/>
              <a:t>Learning propagation on a band – can be listen only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Do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about what I did, but what you CAN DO.</a:t>
            </a:r>
          </a:p>
          <a:p>
            <a:r>
              <a:rPr lang="en-US" dirty="0" smtClean="0"/>
              <a:t>If you can run FT8, you can do it REMOTELY</a:t>
            </a:r>
          </a:p>
          <a:p>
            <a:r>
              <a:rPr lang="en-US" dirty="0" smtClean="0"/>
              <a:t>You can probably do it without additional cost.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0614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FT8 capable station</a:t>
            </a:r>
          </a:p>
          <a:p>
            <a:pPr lvl="1"/>
            <a:r>
              <a:rPr lang="en-US" dirty="0" smtClean="0"/>
              <a:t>We can help you set one up if you haven’t already</a:t>
            </a:r>
          </a:p>
          <a:p>
            <a:r>
              <a:rPr lang="en-US" dirty="0" smtClean="0"/>
              <a:t>A device to operate remotely</a:t>
            </a:r>
          </a:p>
          <a:p>
            <a:pPr lvl="1"/>
            <a:r>
              <a:rPr lang="en-US" dirty="0" smtClean="0"/>
              <a:t>Laptop, tablet, phone etc.</a:t>
            </a:r>
          </a:p>
          <a:p>
            <a:r>
              <a:rPr lang="en-US" dirty="0" smtClean="0"/>
              <a:t>Software to connect to your shack computer</a:t>
            </a:r>
          </a:p>
          <a:p>
            <a:pPr lvl="1"/>
            <a:r>
              <a:rPr lang="en-US" dirty="0" err="1" smtClean="0"/>
              <a:t>Teamviewer</a:t>
            </a: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4604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Teamviewer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Teamviewer.com</a:t>
            </a:r>
          </a:p>
          <a:p>
            <a:r>
              <a:rPr lang="en-US" dirty="0" smtClean="0"/>
              <a:t>Free for personal use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Download for your shack computer</a:t>
            </a:r>
          </a:p>
          <a:p>
            <a:r>
              <a:rPr lang="en-US" dirty="0" smtClean="0"/>
              <a:t>Download for your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1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Teamviewer.com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56145"/>
            <a:ext cx="8229600" cy="446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370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Shack Computer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16294"/>
            <a:ext cx="8229600" cy="45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798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Shack Computer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9314" y="1774825"/>
            <a:ext cx="676537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837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Continued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9314" y="1774825"/>
            <a:ext cx="676537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460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 </a:t>
            </a:r>
            <a:r>
              <a:rPr lang="en-US" dirty="0" err="1" smtClean="0"/>
              <a:t>Teamviewer</a:t>
            </a:r>
            <a:r>
              <a:rPr lang="en-US" dirty="0" smtClean="0"/>
              <a:t> on your “Remote Device”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Phone/Tablet – App store/ Google Play store</a:t>
            </a:r>
          </a:p>
          <a:p>
            <a:r>
              <a:rPr lang="en-US" dirty="0" smtClean="0"/>
              <a:t>Laptop – Download </a:t>
            </a:r>
            <a:r>
              <a:rPr lang="en-US" dirty="0" err="1" smtClean="0"/>
              <a:t>Teamviewer</a:t>
            </a:r>
            <a:endParaRPr lang="en-US" dirty="0" smtClean="0"/>
          </a:p>
          <a:p>
            <a:r>
              <a:rPr lang="en-US" dirty="0" smtClean="0"/>
              <a:t>Need your ID number and the password you set up to connect to your shack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0283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213</TotalTime>
  <Words>360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Easy and Inexpensive Remote Operating with FT8</vt:lpstr>
      <vt:lpstr>You Can Do It!</vt:lpstr>
      <vt:lpstr>What You Need</vt:lpstr>
      <vt:lpstr>Teamviewer</vt:lpstr>
      <vt:lpstr>Teamviewer.com</vt:lpstr>
      <vt:lpstr>Shack Computer</vt:lpstr>
      <vt:lpstr>Shack Computer</vt:lpstr>
      <vt:lpstr>Configuration Continued</vt:lpstr>
      <vt:lpstr>Install Teamviewer on your “Remote Device”</vt:lpstr>
      <vt:lpstr>Remote Device Configuration</vt:lpstr>
      <vt:lpstr>All you need to get started</vt:lpstr>
      <vt:lpstr>Ever DX while Mowing the Lawn?</vt:lpstr>
      <vt:lpstr>Possible Enhancements</vt:lpstr>
      <vt:lpstr>“Kilowatt” Antenna Tuner</vt:lpstr>
      <vt:lpstr>My Takeaways</vt:lpstr>
    </vt:vector>
  </TitlesOfParts>
  <Company>Par Pharmaceutical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and Inexpensive Remote Operating with FT8</dc:title>
  <dc:creator>dh51360</dc:creator>
  <cp:lastModifiedBy>y</cp:lastModifiedBy>
  <cp:revision>12</cp:revision>
  <dcterms:created xsi:type="dcterms:W3CDTF">2019-06-01T23:05:09Z</dcterms:created>
  <dcterms:modified xsi:type="dcterms:W3CDTF">2019-06-02T22:47:45Z</dcterms:modified>
</cp:coreProperties>
</file>